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84" r:id="rId4"/>
    <p:sldId id="290" r:id="rId5"/>
    <p:sldId id="286" r:id="rId6"/>
    <p:sldId id="28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D4CA70-0FB6-425C-B794-508927243BE4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5B721-F52B-48F0-9FE6-D03B1788F5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7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96DF1-0660-4664-9EE7-0CCD831FAD5D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61EDF-852D-483C-8930-C6BF575946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0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5F0A7-5E87-47D0-AE55-B14383EC4902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4F886-1F5D-41A2-8C7B-5A1BFBF72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6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07678-68DC-4F39-AB27-18750EC6B29E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603C5-775C-4540-98B7-F0482CCB7A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9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59884-EED0-4674-AE24-57F5388E444D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52492-5E6C-4403-89B8-7503A4EF4E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1D9145-B287-4ABC-B9A8-8F96B595C213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87DB8-F396-478A-B254-14CF0AC67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60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9EA925-652A-4617-9227-1AB546C91C4B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B5533-61B3-4510-AEE8-FB8B34BCF5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05690-ADC6-43F4-B808-ADFF6C79996E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7284D-95E6-4534-941B-DA5914CAB3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9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3BD54B-8FEE-42E5-B47C-E41627E8C688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4EFAC-8257-4B78-9F9A-E3362592EF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28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38D4D6-55C8-4C6A-B861-9CCFDD88BD1A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C673E-BC77-4E2C-A5BB-3DA673D9CF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98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795E3-41CF-45BF-AD4E-5F8460BA67BD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70E08-AE29-48BF-A19E-285432FE35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5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27A46A-D2DB-4A46-BC6A-34298A7C9727}" type="datetimeFigureOut">
              <a:rPr lang="ru-RU" smtClean="0"/>
              <a:pPr>
                <a:defRPr/>
              </a:pPr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0EB248-3204-4295-A07B-F3492169AC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4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abanenko.aa@khcsp.ru" TargetMode="External"/><Relationship Id="rId2" Type="http://schemas.openxmlformats.org/officeDocument/2006/relationships/hyperlink" Target="mailto:faddeev.aa@khcsp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karovskaya.ev@khcsp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1603430" y="127170"/>
            <a:ext cx="6731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ПАО «Холмский морской торговый порт»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743"/>
            <a:ext cx="9154887" cy="610325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4" y="653268"/>
            <a:ext cx="7589381" cy="57685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Тыловые зоны накопления груза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4895" y="1632120"/>
            <a:ext cx="8677275" cy="6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0500" y="5878116"/>
            <a:ext cx="8677275" cy="63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57388" y="1850430"/>
            <a:ext cx="86347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открытого типа, имеет бетонное покрытие. Может быть задействована для концентрации и хранения различных видов грузов. Площадь составляет около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127 034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м². </a:t>
            </a:r>
          </a:p>
        </p:txBody>
      </p:sp>
    </p:spTree>
    <p:extLst>
      <p:ext uri="{BB962C8B-B14F-4D97-AF65-F5344CB8AC3E}">
        <p14:creationId xmlns:p14="http://schemas.microsoft.com/office/powerpoint/2010/main" val="249342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36194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характеристики порта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3044"/>
            <a:ext cx="7886700" cy="44505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Причал №7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его характеристики: Причал может принимать различные грузы, в том числе опасные.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причала – 158,7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причала – 14,0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причала над уровнем моря – 2,06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допустимая нагрузка на Прикордонную зону – 2,0 тс/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допустимая нагрузка на переходную зону – 4,0 тс/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Допустимое (расчетное) судно: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– 140,0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– 20,0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осадка в грузу – 6,1 м;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допустимая нагрузка на производственной площадке – от 6,0 до 10,0 тс/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Причал может принимать различные грузы, в том числе опасные. Зона приемки тяжеловесных грузов – 16,0 м от причальной стенки до центра масс. Производственная площадка имеет хорошее бетонное покрытие, рабочей площадью 3500 м². Также имеются тыловые площадки с общей площадью около 7000 м². Тыловые площади не имеют бетонного покрытия. Все площади для концентрации и хранения груза, открытого типа.</a:t>
            </a: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88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36194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характеристики порта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3044"/>
            <a:ext cx="7886700" cy="4450556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оснащение порта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(два) портальных крана типа «Альбатрос», г/п до 10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(один) портальный кран типа «Кондор», г/п до 40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(шесть) автопогрузчиков, г/п от 1,5 до 10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72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0117" y="1036915"/>
            <a:ext cx="5445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 обработки одного судна для груза навалом: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 обработки одного судна для груза навалом - 2000 тонн в сутки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08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11249"/>
            <a:ext cx="7779544" cy="400051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информация.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18334"/>
            <a:ext cx="7886700" cy="3854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</a:t>
            </a:r>
          </a:p>
          <a:p>
            <a:pPr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Тел.8(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753 75 01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501</a:t>
            </a:r>
          </a:p>
          <a:p>
            <a:pPr>
              <a:buFontTx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office@khcsp.ru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отдел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753 75 01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519 /520</a:t>
            </a:r>
          </a:p>
          <a:p>
            <a:pPr>
              <a:buFont typeface="Times New Roman" panose="02020603050405020304" pitchFamily="18" charset="0"/>
              <a:buChar char="-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faddeev.aa@khcsp.ru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kabanenko.aa@khcsp.ru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makarovskaya.ev@khcsp.ru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83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349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Тыловые зоны накопления груза </vt:lpstr>
      <vt:lpstr>Технические характеристики порта</vt:lpstr>
      <vt:lpstr>Технические характеристики порта</vt:lpstr>
      <vt:lpstr>Презентация PowerPoint</vt:lpstr>
      <vt:lpstr>Справочная информация.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Волошин</dc:creator>
  <cp:lastModifiedBy>Бородина Галина Ивановна</cp:lastModifiedBy>
  <cp:revision>102</cp:revision>
  <dcterms:created xsi:type="dcterms:W3CDTF">2019-02-11T00:26:10Z</dcterms:created>
  <dcterms:modified xsi:type="dcterms:W3CDTF">2023-03-15T03:38:13Z</dcterms:modified>
</cp:coreProperties>
</file>